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1" r:id="rId6"/>
    <p:sldId id="262" r:id="rId7"/>
    <p:sldId id="271" r:id="rId8"/>
    <p:sldId id="272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ЦЕЛИ 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Формирование у обучающихся навыков поведения при ЧС;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Совершенствование обучающимися теоретических знаний по ГО;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Воспитание у обучающихся  уверенности в эффективности мероприятий ГО и убежденности в необходимости принимать в них участие;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Формирование и развитие у преподавателей и обучающихся высоких морально-психологических качеств, сознательного и ответственного отношения к личной безопасности и безопасности окружающих;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Пропаганда боевых и трудовых традиций России, ее Вооруженных сил, Гражданской обороны;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Формирование и развитие у обучающихся высокого долга и ответственности за порученное дело, отваги, выдержки и самообладания, инициативы и находчивости, взаимной выручки, физической выносливости, постоянной готовности самоотверженно выполнять спасательные работы;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Сплочение коллектива обучающихся школы.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ИТОГИ МЕСЯЧНИКА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Проведены объектовые тренировки;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Изучены инструкции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Оформлены уголки и плакаты по ГО, противопожарным мероприятиям и антитеррора;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Проведен классный час, посвященный чрезвычайным ситуациям;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Организованы и проведены уроки ОБЖ;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Распространение памяток по вопросам культуры безопасности жизнедеятельности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МАОУ СОШ № 11</a:t>
            </a:r>
            <a:endParaRPr lang="ru-RU" dirty="0"/>
          </a:p>
        </p:txBody>
      </p:sp>
      <p:pic>
        <p:nvPicPr>
          <p:cNvPr id="24578" name="Picture 2" descr="https://lunino.pnzreg.ru/upload/iblock/a88/a884817cf93b813c6d821e141ce56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 мероприятий по проведению месячника гражданской обороны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муниципальном образовании «Город Березники» в 2021году.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04-01-03-763 от 05.10ю2021г. Управления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 администрации города Березники  «О проведении  «Месячника гражданской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обороны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МЕСЯЧНИКА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Совершенствование учебно-методической базы по тематике 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Распространение памяток по вопросам культуры безопасности жизнедеятельности;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Организация и проведение уроков ОБЖ;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Проведение с учащимися бесед, викторин, тренировок по теме «Действия учащихся в чрезвычайных ситуациях»;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Изучение инструкций по противопожарной безопасности.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Проведение объектовых тренировок.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Уроки ОБЖ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ник\Desktop\отчеты\фото\jmUpMIBD3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26" y="1600200"/>
            <a:ext cx="80573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Классный час посвященный 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43444"/>
          </a:xfrm>
          <a:solidFill>
            <a:schemeClr val="accent6"/>
          </a:solidFill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Гражданская оборона, ее структура, задачи.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Ядерный взрыв.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Как надевать и снимать противогаз.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Пожар, действия при пожаре.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Огнетушитель: устройство, использование.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Учитель\Desktop\IMGP3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Объектовая тренировка</a:t>
            </a:r>
            <a:br>
              <a:rPr lang="ru-RU" dirty="0" smtClean="0"/>
            </a:br>
            <a:r>
              <a:rPr lang="ru-RU" dirty="0" smtClean="0"/>
              <a:t>корпус 1</a:t>
            </a:r>
            <a:endParaRPr lang="ru-RU" dirty="0"/>
          </a:p>
        </p:txBody>
      </p:sp>
      <p:pic>
        <p:nvPicPr>
          <p:cNvPr id="1026" name="Picture 2" descr="C:\Users\Нач.Безопастности\Downloads\IMG_20210907_085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643602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Объектовая тренировка</a:t>
            </a:r>
            <a:br>
              <a:rPr lang="ru-RU" dirty="0" smtClean="0"/>
            </a:br>
            <a:r>
              <a:rPr lang="ru-RU" dirty="0" smtClean="0"/>
              <a:t>Корпус 2</a:t>
            </a:r>
            <a:endParaRPr lang="ru-RU" dirty="0"/>
          </a:p>
        </p:txBody>
      </p:sp>
      <p:pic>
        <p:nvPicPr>
          <p:cNvPr id="4" name="Picture 2" descr="C:\Users\Ученик\Desktop\Месячник безопасности\IMG_8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36" y="1600200"/>
            <a:ext cx="72299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наглядной агитации по ГО, противопожарным мероприятиям и антитеррору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IMG_20160926_121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038600" cy="3214710"/>
          </a:xfrm>
          <a:prstGeom prst="rect">
            <a:avLst/>
          </a:prstGeom>
          <a:noFill/>
        </p:spPr>
      </p:pic>
      <p:pic>
        <p:nvPicPr>
          <p:cNvPr id="3075" name="Picture 3" descr="Z:\Ошмарин А.Ю\IMG_20160926_122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0386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337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ОСНОВНЫЕ ЦЕЛИ И ЗАДАЧИ</vt:lpstr>
      <vt:lpstr>МАОУ СОШ № 11</vt:lpstr>
      <vt:lpstr>НОРМАТИВНЫЕ ДОКУМЕНТЫ</vt:lpstr>
      <vt:lpstr>ПЛАН МЕСЯЧНИКА</vt:lpstr>
      <vt:lpstr>Уроки ОБЖ</vt:lpstr>
      <vt:lpstr>Классный час посвященный ГО</vt:lpstr>
      <vt:lpstr>Объектовая тренировка корпус 1</vt:lpstr>
      <vt:lpstr>Объектовая тренировка Корпус 2</vt:lpstr>
      <vt:lpstr>Оформление наглядной агитации по ГО, противопожарным мероприятиям и антитеррору</vt:lpstr>
      <vt:lpstr>ИТОГИ МЕСЯЧНИКА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</dc:creator>
  <cp:lastModifiedBy>Нач.Безопастности</cp:lastModifiedBy>
  <cp:revision>92</cp:revision>
  <dcterms:created xsi:type="dcterms:W3CDTF">2016-09-26T03:49:05Z</dcterms:created>
  <dcterms:modified xsi:type="dcterms:W3CDTF">2021-10-20T03:44:51Z</dcterms:modified>
</cp:coreProperties>
</file>